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586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941127445002865E-2"/>
          <c:y val="2.3022603929042582E-2"/>
          <c:w val="0.64172803213612306"/>
          <c:h val="0.8032342409237696"/>
        </c:manualLayout>
      </c:layout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Aktuelle Lage</c:v>
                </c:pt>
              </c:strCache>
            </c:strRef>
          </c:tx>
          <c:spPr>
            <a:ln w="31750">
              <a:solidFill>
                <a:srgbClr val="C00000"/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Sheet1!$A$2:$A$137</c:f>
              <c:numCache>
                <c:formatCode>mmm\-yy</c:formatCode>
                <c:ptCount val="136"/>
                <c:pt idx="0">
                  <c:v>39814</c:v>
                </c:pt>
                <c:pt idx="1">
                  <c:v>39845</c:v>
                </c:pt>
                <c:pt idx="2">
                  <c:v>39873</c:v>
                </c:pt>
                <c:pt idx="3">
                  <c:v>39904</c:v>
                </c:pt>
                <c:pt idx="4">
                  <c:v>39934</c:v>
                </c:pt>
                <c:pt idx="5">
                  <c:v>39965</c:v>
                </c:pt>
                <c:pt idx="6">
                  <c:v>39995</c:v>
                </c:pt>
                <c:pt idx="7">
                  <c:v>40026</c:v>
                </c:pt>
                <c:pt idx="8">
                  <c:v>40057</c:v>
                </c:pt>
                <c:pt idx="9">
                  <c:v>40087</c:v>
                </c:pt>
                <c:pt idx="10">
                  <c:v>40118</c:v>
                </c:pt>
                <c:pt idx="11">
                  <c:v>40148</c:v>
                </c:pt>
                <c:pt idx="12">
                  <c:v>40179</c:v>
                </c:pt>
                <c:pt idx="13">
                  <c:v>40210</c:v>
                </c:pt>
                <c:pt idx="14">
                  <c:v>40238</c:v>
                </c:pt>
                <c:pt idx="15">
                  <c:v>40269</c:v>
                </c:pt>
                <c:pt idx="16">
                  <c:v>40299</c:v>
                </c:pt>
                <c:pt idx="17">
                  <c:v>40330</c:v>
                </c:pt>
                <c:pt idx="18">
                  <c:v>40360</c:v>
                </c:pt>
                <c:pt idx="19">
                  <c:v>40391</c:v>
                </c:pt>
                <c:pt idx="20">
                  <c:v>40422</c:v>
                </c:pt>
                <c:pt idx="21">
                  <c:v>40452</c:v>
                </c:pt>
                <c:pt idx="22">
                  <c:v>40483</c:v>
                </c:pt>
                <c:pt idx="23">
                  <c:v>40513</c:v>
                </c:pt>
                <c:pt idx="24">
                  <c:v>40544</c:v>
                </c:pt>
                <c:pt idx="25">
                  <c:v>40575</c:v>
                </c:pt>
                <c:pt idx="26">
                  <c:v>40603</c:v>
                </c:pt>
                <c:pt idx="27">
                  <c:v>40634</c:v>
                </c:pt>
                <c:pt idx="28">
                  <c:v>40664</c:v>
                </c:pt>
                <c:pt idx="29">
                  <c:v>40695</c:v>
                </c:pt>
                <c:pt idx="30">
                  <c:v>40725</c:v>
                </c:pt>
                <c:pt idx="31">
                  <c:v>40756</c:v>
                </c:pt>
                <c:pt idx="32">
                  <c:v>40787</c:v>
                </c:pt>
                <c:pt idx="33">
                  <c:v>40817</c:v>
                </c:pt>
                <c:pt idx="34">
                  <c:v>40848</c:v>
                </c:pt>
                <c:pt idx="35">
                  <c:v>40878</c:v>
                </c:pt>
                <c:pt idx="36">
                  <c:v>40909</c:v>
                </c:pt>
                <c:pt idx="37">
                  <c:v>40940</c:v>
                </c:pt>
                <c:pt idx="38">
                  <c:v>40969</c:v>
                </c:pt>
                <c:pt idx="39">
                  <c:v>41000</c:v>
                </c:pt>
                <c:pt idx="40">
                  <c:v>41030</c:v>
                </c:pt>
                <c:pt idx="41">
                  <c:v>41061</c:v>
                </c:pt>
                <c:pt idx="42">
                  <c:v>41091</c:v>
                </c:pt>
                <c:pt idx="43">
                  <c:v>41122</c:v>
                </c:pt>
                <c:pt idx="44">
                  <c:v>41153</c:v>
                </c:pt>
                <c:pt idx="45">
                  <c:v>41183</c:v>
                </c:pt>
                <c:pt idx="46">
                  <c:v>41214</c:v>
                </c:pt>
                <c:pt idx="47">
                  <c:v>41244</c:v>
                </c:pt>
                <c:pt idx="48">
                  <c:v>41275</c:v>
                </c:pt>
                <c:pt idx="49">
                  <c:v>41306</c:v>
                </c:pt>
                <c:pt idx="50">
                  <c:v>41334</c:v>
                </c:pt>
                <c:pt idx="51">
                  <c:v>41365</c:v>
                </c:pt>
                <c:pt idx="52">
                  <c:v>41395</c:v>
                </c:pt>
                <c:pt idx="53">
                  <c:v>41426</c:v>
                </c:pt>
                <c:pt idx="54">
                  <c:v>41456</c:v>
                </c:pt>
                <c:pt idx="55">
                  <c:v>41487</c:v>
                </c:pt>
                <c:pt idx="56">
                  <c:v>41518</c:v>
                </c:pt>
                <c:pt idx="57">
                  <c:v>41548</c:v>
                </c:pt>
                <c:pt idx="58">
                  <c:v>41579</c:v>
                </c:pt>
                <c:pt idx="59">
                  <c:v>41609</c:v>
                </c:pt>
                <c:pt idx="60">
                  <c:v>41640</c:v>
                </c:pt>
                <c:pt idx="61">
                  <c:v>41671</c:v>
                </c:pt>
                <c:pt idx="62">
                  <c:v>41699</c:v>
                </c:pt>
                <c:pt idx="63">
                  <c:v>41730</c:v>
                </c:pt>
                <c:pt idx="64">
                  <c:v>41760</c:v>
                </c:pt>
                <c:pt idx="65">
                  <c:v>41791</c:v>
                </c:pt>
                <c:pt idx="66">
                  <c:v>41821</c:v>
                </c:pt>
                <c:pt idx="67">
                  <c:v>41852</c:v>
                </c:pt>
                <c:pt idx="68">
                  <c:v>41883</c:v>
                </c:pt>
                <c:pt idx="69">
                  <c:v>41913</c:v>
                </c:pt>
                <c:pt idx="70">
                  <c:v>41944</c:v>
                </c:pt>
                <c:pt idx="71">
                  <c:v>41974</c:v>
                </c:pt>
                <c:pt idx="72">
                  <c:v>42005</c:v>
                </c:pt>
                <c:pt idx="73">
                  <c:v>42036</c:v>
                </c:pt>
                <c:pt idx="74">
                  <c:v>42064</c:v>
                </c:pt>
                <c:pt idx="75">
                  <c:v>42095</c:v>
                </c:pt>
                <c:pt idx="76">
                  <c:v>42125</c:v>
                </c:pt>
                <c:pt idx="77">
                  <c:v>42156</c:v>
                </c:pt>
                <c:pt idx="78">
                  <c:v>42186</c:v>
                </c:pt>
                <c:pt idx="79">
                  <c:v>42217</c:v>
                </c:pt>
                <c:pt idx="80">
                  <c:v>42248</c:v>
                </c:pt>
                <c:pt idx="81">
                  <c:v>42278</c:v>
                </c:pt>
                <c:pt idx="82">
                  <c:v>42309</c:v>
                </c:pt>
                <c:pt idx="83">
                  <c:v>42339</c:v>
                </c:pt>
                <c:pt idx="84">
                  <c:v>42370</c:v>
                </c:pt>
                <c:pt idx="85">
                  <c:v>42401</c:v>
                </c:pt>
                <c:pt idx="86">
                  <c:v>42430</c:v>
                </c:pt>
                <c:pt idx="87">
                  <c:v>42461</c:v>
                </c:pt>
                <c:pt idx="88">
                  <c:v>42491</c:v>
                </c:pt>
                <c:pt idx="89">
                  <c:v>42522</c:v>
                </c:pt>
                <c:pt idx="90">
                  <c:v>42552</c:v>
                </c:pt>
                <c:pt idx="91">
                  <c:v>42583</c:v>
                </c:pt>
                <c:pt idx="92">
                  <c:v>42614</c:v>
                </c:pt>
                <c:pt idx="93">
                  <c:v>42644</c:v>
                </c:pt>
                <c:pt idx="94">
                  <c:v>42675</c:v>
                </c:pt>
                <c:pt idx="95">
                  <c:v>42705</c:v>
                </c:pt>
                <c:pt idx="96">
                  <c:v>42736</c:v>
                </c:pt>
                <c:pt idx="97">
                  <c:v>42767</c:v>
                </c:pt>
                <c:pt idx="98">
                  <c:v>42795</c:v>
                </c:pt>
                <c:pt idx="99">
                  <c:v>42826</c:v>
                </c:pt>
                <c:pt idx="100">
                  <c:v>42856</c:v>
                </c:pt>
                <c:pt idx="101">
                  <c:v>42887</c:v>
                </c:pt>
                <c:pt idx="102">
                  <c:v>42917</c:v>
                </c:pt>
                <c:pt idx="103">
                  <c:v>42948</c:v>
                </c:pt>
                <c:pt idx="104">
                  <c:v>42979</c:v>
                </c:pt>
                <c:pt idx="105">
                  <c:v>43009</c:v>
                </c:pt>
                <c:pt idx="106">
                  <c:v>43040</c:v>
                </c:pt>
                <c:pt idx="107">
                  <c:v>43070</c:v>
                </c:pt>
                <c:pt idx="108">
                  <c:v>43101</c:v>
                </c:pt>
                <c:pt idx="109">
                  <c:v>43132</c:v>
                </c:pt>
                <c:pt idx="110">
                  <c:v>43160</c:v>
                </c:pt>
                <c:pt idx="111">
                  <c:v>43191</c:v>
                </c:pt>
                <c:pt idx="112">
                  <c:v>43221</c:v>
                </c:pt>
                <c:pt idx="113">
                  <c:v>43252</c:v>
                </c:pt>
                <c:pt idx="114">
                  <c:v>43282</c:v>
                </c:pt>
                <c:pt idx="115">
                  <c:v>43313</c:v>
                </c:pt>
                <c:pt idx="116">
                  <c:v>43344</c:v>
                </c:pt>
                <c:pt idx="117">
                  <c:v>43374</c:v>
                </c:pt>
                <c:pt idx="118">
                  <c:v>43405</c:v>
                </c:pt>
                <c:pt idx="119">
                  <c:v>43435</c:v>
                </c:pt>
                <c:pt idx="120">
                  <c:v>43466</c:v>
                </c:pt>
                <c:pt idx="121">
                  <c:v>43497</c:v>
                </c:pt>
                <c:pt idx="122">
                  <c:v>43525</c:v>
                </c:pt>
                <c:pt idx="123">
                  <c:v>43556</c:v>
                </c:pt>
                <c:pt idx="124">
                  <c:v>43586</c:v>
                </c:pt>
                <c:pt idx="125">
                  <c:v>43617</c:v>
                </c:pt>
                <c:pt idx="126">
                  <c:v>43647</c:v>
                </c:pt>
                <c:pt idx="127">
                  <c:v>43678</c:v>
                </c:pt>
                <c:pt idx="128">
                  <c:v>43709</c:v>
                </c:pt>
                <c:pt idx="129">
                  <c:v>43739</c:v>
                </c:pt>
                <c:pt idx="130">
                  <c:v>43770</c:v>
                </c:pt>
                <c:pt idx="131">
                  <c:v>43800</c:v>
                </c:pt>
                <c:pt idx="132">
                  <c:v>43831</c:v>
                </c:pt>
                <c:pt idx="133">
                  <c:v>43862</c:v>
                </c:pt>
                <c:pt idx="134">
                  <c:v>43891</c:v>
                </c:pt>
                <c:pt idx="135">
                  <c:v>43922</c:v>
                </c:pt>
              </c:numCache>
            </c:numRef>
          </c:cat>
          <c:val>
            <c:numRef>
              <c:f>Sheet1!$B$2:$B$137</c:f>
              <c:numCache>
                <c:formatCode>General</c:formatCode>
                <c:ptCount val="136"/>
                <c:pt idx="0">
                  <c:v>-38.1</c:v>
                </c:pt>
                <c:pt idx="1">
                  <c:v>-47.2</c:v>
                </c:pt>
                <c:pt idx="2">
                  <c:v>-55.7</c:v>
                </c:pt>
                <c:pt idx="3">
                  <c:v>-58.8</c:v>
                </c:pt>
                <c:pt idx="4">
                  <c:v>-63</c:v>
                </c:pt>
                <c:pt idx="5">
                  <c:v>-61</c:v>
                </c:pt>
                <c:pt idx="6">
                  <c:v>-58.5</c:v>
                </c:pt>
                <c:pt idx="7">
                  <c:v>-52.3</c:v>
                </c:pt>
                <c:pt idx="8">
                  <c:v>-51.2</c:v>
                </c:pt>
                <c:pt idx="9">
                  <c:v>-41.2</c:v>
                </c:pt>
                <c:pt idx="10">
                  <c:v>-33.6</c:v>
                </c:pt>
                <c:pt idx="11">
                  <c:v>-28.5</c:v>
                </c:pt>
                <c:pt idx="12">
                  <c:v>-26.1</c:v>
                </c:pt>
                <c:pt idx="13">
                  <c:v>-24.6</c:v>
                </c:pt>
                <c:pt idx="14">
                  <c:v>-18.2</c:v>
                </c:pt>
                <c:pt idx="15">
                  <c:v>-4</c:v>
                </c:pt>
                <c:pt idx="16">
                  <c:v>3.6</c:v>
                </c:pt>
                <c:pt idx="17">
                  <c:v>12.8</c:v>
                </c:pt>
                <c:pt idx="18">
                  <c:v>23.6</c:v>
                </c:pt>
                <c:pt idx="19">
                  <c:v>24.8</c:v>
                </c:pt>
                <c:pt idx="20">
                  <c:v>26.1</c:v>
                </c:pt>
                <c:pt idx="21">
                  <c:v>37.299999999999997</c:v>
                </c:pt>
                <c:pt idx="22">
                  <c:v>33.700000000000003</c:v>
                </c:pt>
                <c:pt idx="23">
                  <c:v>38.9</c:v>
                </c:pt>
                <c:pt idx="24">
                  <c:v>40.9</c:v>
                </c:pt>
                <c:pt idx="25">
                  <c:v>40.1</c:v>
                </c:pt>
                <c:pt idx="26">
                  <c:v>43.3</c:v>
                </c:pt>
                <c:pt idx="27">
                  <c:v>45.6</c:v>
                </c:pt>
                <c:pt idx="28">
                  <c:v>46.3</c:v>
                </c:pt>
                <c:pt idx="29">
                  <c:v>46.6</c:v>
                </c:pt>
                <c:pt idx="30">
                  <c:v>42.9</c:v>
                </c:pt>
                <c:pt idx="31">
                  <c:v>38</c:v>
                </c:pt>
                <c:pt idx="32">
                  <c:v>41.3</c:v>
                </c:pt>
                <c:pt idx="33">
                  <c:v>35.700000000000003</c:v>
                </c:pt>
                <c:pt idx="34">
                  <c:v>35.1</c:v>
                </c:pt>
                <c:pt idx="35">
                  <c:v>35.299999999999997</c:v>
                </c:pt>
                <c:pt idx="36">
                  <c:v>37.700000000000003</c:v>
                </c:pt>
                <c:pt idx="37">
                  <c:v>35.799999999999997</c:v>
                </c:pt>
                <c:pt idx="38">
                  <c:v>32.700000000000003</c:v>
                </c:pt>
                <c:pt idx="39">
                  <c:v>28.1</c:v>
                </c:pt>
                <c:pt idx="40">
                  <c:v>23.1</c:v>
                </c:pt>
                <c:pt idx="41">
                  <c:v>24.4</c:v>
                </c:pt>
                <c:pt idx="42">
                  <c:v>19</c:v>
                </c:pt>
                <c:pt idx="43">
                  <c:v>16.399999999999999</c:v>
                </c:pt>
                <c:pt idx="44">
                  <c:v>13.7</c:v>
                </c:pt>
                <c:pt idx="45">
                  <c:v>8.1</c:v>
                </c:pt>
                <c:pt idx="46">
                  <c:v>12.6</c:v>
                </c:pt>
                <c:pt idx="47">
                  <c:v>12.6</c:v>
                </c:pt>
                <c:pt idx="48">
                  <c:v>11.4</c:v>
                </c:pt>
                <c:pt idx="49">
                  <c:v>12.5</c:v>
                </c:pt>
                <c:pt idx="50">
                  <c:v>10.199999999999999</c:v>
                </c:pt>
                <c:pt idx="51">
                  <c:v>5.6</c:v>
                </c:pt>
                <c:pt idx="52">
                  <c:v>8</c:v>
                </c:pt>
                <c:pt idx="53">
                  <c:v>7.1</c:v>
                </c:pt>
                <c:pt idx="54">
                  <c:v>11</c:v>
                </c:pt>
                <c:pt idx="55">
                  <c:v>15</c:v>
                </c:pt>
                <c:pt idx="56">
                  <c:v>14.9</c:v>
                </c:pt>
                <c:pt idx="57">
                  <c:v>18.399999999999999</c:v>
                </c:pt>
                <c:pt idx="58">
                  <c:v>23.1</c:v>
                </c:pt>
                <c:pt idx="59">
                  <c:v>22</c:v>
                </c:pt>
                <c:pt idx="60">
                  <c:v>24</c:v>
                </c:pt>
                <c:pt idx="61">
                  <c:v>33.1</c:v>
                </c:pt>
                <c:pt idx="62">
                  <c:v>38.6</c:v>
                </c:pt>
                <c:pt idx="63">
                  <c:v>37.1</c:v>
                </c:pt>
                <c:pt idx="64">
                  <c:v>33.9</c:v>
                </c:pt>
                <c:pt idx="65">
                  <c:v>30.1</c:v>
                </c:pt>
                <c:pt idx="66">
                  <c:v>27.2</c:v>
                </c:pt>
                <c:pt idx="67">
                  <c:v>26.5</c:v>
                </c:pt>
                <c:pt idx="68">
                  <c:v>29</c:v>
                </c:pt>
                <c:pt idx="69">
                  <c:v>23.8</c:v>
                </c:pt>
                <c:pt idx="70">
                  <c:v>23.4</c:v>
                </c:pt>
                <c:pt idx="71">
                  <c:v>22.3</c:v>
                </c:pt>
                <c:pt idx="72">
                  <c:v>21.7</c:v>
                </c:pt>
                <c:pt idx="73">
                  <c:v>19.5</c:v>
                </c:pt>
                <c:pt idx="74">
                  <c:v>22.2</c:v>
                </c:pt>
                <c:pt idx="75">
                  <c:v>22.9</c:v>
                </c:pt>
                <c:pt idx="76">
                  <c:v>23.7</c:v>
                </c:pt>
                <c:pt idx="77">
                  <c:v>19.100000000000001</c:v>
                </c:pt>
                <c:pt idx="78">
                  <c:v>22.4</c:v>
                </c:pt>
                <c:pt idx="79">
                  <c:v>26.8</c:v>
                </c:pt>
                <c:pt idx="80">
                  <c:v>21</c:v>
                </c:pt>
                <c:pt idx="81">
                  <c:v>20.100000000000001</c:v>
                </c:pt>
                <c:pt idx="82">
                  <c:v>21.6</c:v>
                </c:pt>
                <c:pt idx="83">
                  <c:v>20.6</c:v>
                </c:pt>
                <c:pt idx="84">
                  <c:v>18.600000000000001</c:v>
                </c:pt>
                <c:pt idx="85">
                  <c:v>18.100000000000001</c:v>
                </c:pt>
                <c:pt idx="86">
                  <c:v>19.8</c:v>
                </c:pt>
                <c:pt idx="87">
                  <c:v>17.600000000000001</c:v>
                </c:pt>
                <c:pt idx="88">
                  <c:v>20.6</c:v>
                </c:pt>
                <c:pt idx="89">
                  <c:v>22.4</c:v>
                </c:pt>
                <c:pt idx="90">
                  <c:v>22.6</c:v>
                </c:pt>
                <c:pt idx="91">
                  <c:v>14</c:v>
                </c:pt>
                <c:pt idx="92">
                  <c:v>24.1</c:v>
                </c:pt>
                <c:pt idx="93">
                  <c:v>28.2</c:v>
                </c:pt>
                <c:pt idx="94">
                  <c:v>25.7</c:v>
                </c:pt>
                <c:pt idx="95">
                  <c:v>29.7</c:v>
                </c:pt>
                <c:pt idx="96">
                  <c:v>33.5</c:v>
                </c:pt>
                <c:pt idx="97">
                  <c:v>36</c:v>
                </c:pt>
                <c:pt idx="98">
                  <c:v>38.6</c:v>
                </c:pt>
                <c:pt idx="99">
                  <c:v>41.2</c:v>
                </c:pt>
                <c:pt idx="100">
                  <c:v>39.5</c:v>
                </c:pt>
                <c:pt idx="101">
                  <c:v>42.5</c:v>
                </c:pt>
                <c:pt idx="102">
                  <c:v>43.7</c:v>
                </c:pt>
                <c:pt idx="103">
                  <c:v>43.3</c:v>
                </c:pt>
                <c:pt idx="104">
                  <c:v>47.2</c:v>
                </c:pt>
                <c:pt idx="105">
                  <c:v>50.1</c:v>
                </c:pt>
                <c:pt idx="106">
                  <c:v>51.9</c:v>
                </c:pt>
                <c:pt idx="107">
                  <c:v>53.7</c:v>
                </c:pt>
                <c:pt idx="108">
                  <c:v>54.1</c:v>
                </c:pt>
                <c:pt idx="109">
                  <c:v>54.6</c:v>
                </c:pt>
                <c:pt idx="110">
                  <c:v>52.7</c:v>
                </c:pt>
                <c:pt idx="111">
                  <c:v>49.5</c:v>
                </c:pt>
                <c:pt idx="112">
                  <c:v>50.4</c:v>
                </c:pt>
                <c:pt idx="113">
                  <c:v>49.1</c:v>
                </c:pt>
                <c:pt idx="114">
                  <c:v>49</c:v>
                </c:pt>
                <c:pt idx="115">
                  <c:v>47.4</c:v>
                </c:pt>
                <c:pt idx="116">
                  <c:v>49.5</c:v>
                </c:pt>
                <c:pt idx="117" formatCode="0.0">
                  <c:v>45.587009999999999</c:v>
                </c:pt>
                <c:pt idx="118" formatCode="0.0">
                  <c:v>41.737870000000001</c:v>
                </c:pt>
                <c:pt idx="119" formatCode="0.0">
                  <c:v>41.26155</c:v>
                </c:pt>
                <c:pt idx="120" formatCode="0.0">
                  <c:v>34.149030000000003</c:v>
                </c:pt>
                <c:pt idx="121" formatCode="0.0">
                  <c:v>28.395620000000001</c:v>
                </c:pt>
                <c:pt idx="122" formatCode="0.0">
                  <c:v>21.52</c:v>
                </c:pt>
                <c:pt idx="123" formatCode="0.0">
                  <c:v>18.58455</c:v>
                </c:pt>
                <c:pt idx="124" formatCode="0.0">
                  <c:v>16.6569</c:v>
                </c:pt>
                <c:pt idx="125" formatCode="0.0">
                  <c:v>11.448460000000001</c:v>
                </c:pt>
                <c:pt idx="126" formatCode="0.0">
                  <c:v>0.70757000000000003</c:v>
                </c:pt>
                <c:pt idx="127" formatCode="0.0">
                  <c:v>1.8418000000000001</c:v>
                </c:pt>
                <c:pt idx="128" formatCode="0.0">
                  <c:v>-4.6477700000000004</c:v>
                </c:pt>
                <c:pt idx="129" formatCode="0.0">
                  <c:v>-8.2877799999999997</c:v>
                </c:pt>
                <c:pt idx="130" formatCode="0.0">
                  <c:v>-8.5103399999999993</c:v>
                </c:pt>
                <c:pt idx="131" formatCode="0.0">
                  <c:v>-9.7809699999999999</c:v>
                </c:pt>
                <c:pt idx="132" formatCode="0.0">
                  <c:v>-11.985659999999999</c:v>
                </c:pt>
                <c:pt idx="133" formatCode="0.0">
                  <c:v>-5.7643599999999999</c:v>
                </c:pt>
                <c:pt idx="134" formatCode="0.0">
                  <c:v>-8.4300700000000006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A8-4B30-AFB0-211F6534681E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Zukunftserwartungen</c:v>
                </c:pt>
              </c:strCache>
            </c:strRef>
          </c:tx>
          <c:spPr>
            <a:ln w="31750">
              <a:solidFill>
                <a:schemeClr val="accent2">
                  <a:lumMod val="75000"/>
                </a:schemeClr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Sheet1!$A$2:$A$137</c:f>
              <c:numCache>
                <c:formatCode>mmm\-yy</c:formatCode>
                <c:ptCount val="136"/>
                <c:pt idx="0">
                  <c:v>39814</c:v>
                </c:pt>
                <c:pt idx="1">
                  <c:v>39845</c:v>
                </c:pt>
                <c:pt idx="2">
                  <c:v>39873</c:v>
                </c:pt>
                <c:pt idx="3">
                  <c:v>39904</c:v>
                </c:pt>
                <c:pt idx="4">
                  <c:v>39934</c:v>
                </c:pt>
                <c:pt idx="5">
                  <c:v>39965</c:v>
                </c:pt>
                <c:pt idx="6">
                  <c:v>39995</c:v>
                </c:pt>
                <c:pt idx="7">
                  <c:v>40026</c:v>
                </c:pt>
                <c:pt idx="8">
                  <c:v>40057</c:v>
                </c:pt>
                <c:pt idx="9">
                  <c:v>40087</c:v>
                </c:pt>
                <c:pt idx="10">
                  <c:v>40118</c:v>
                </c:pt>
                <c:pt idx="11">
                  <c:v>40148</c:v>
                </c:pt>
                <c:pt idx="12">
                  <c:v>40179</c:v>
                </c:pt>
                <c:pt idx="13">
                  <c:v>40210</c:v>
                </c:pt>
                <c:pt idx="14">
                  <c:v>40238</c:v>
                </c:pt>
                <c:pt idx="15">
                  <c:v>40269</c:v>
                </c:pt>
                <c:pt idx="16">
                  <c:v>40299</c:v>
                </c:pt>
                <c:pt idx="17">
                  <c:v>40330</c:v>
                </c:pt>
                <c:pt idx="18">
                  <c:v>40360</c:v>
                </c:pt>
                <c:pt idx="19">
                  <c:v>40391</c:v>
                </c:pt>
                <c:pt idx="20">
                  <c:v>40422</c:v>
                </c:pt>
                <c:pt idx="21">
                  <c:v>40452</c:v>
                </c:pt>
                <c:pt idx="22">
                  <c:v>40483</c:v>
                </c:pt>
                <c:pt idx="23">
                  <c:v>40513</c:v>
                </c:pt>
                <c:pt idx="24">
                  <c:v>40544</c:v>
                </c:pt>
                <c:pt idx="25">
                  <c:v>40575</c:v>
                </c:pt>
                <c:pt idx="26">
                  <c:v>40603</c:v>
                </c:pt>
                <c:pt idx="27">
                  <c:v>40634</c:v>
                </c:pt>
                <c:pt idx="28">
                  <c:v>40664</c:v>
                </c:pt>
                <c:pt idx="29">
                  <c:v>40695</c:v>
                </c:pt>
                <c:pt idx="30">
                  <c:v>40725</c:v>
                </c:pt>
                <c:pt idx="31">
                  <c:v>40756</c:v>
                </c:pt>
                <c:pt idx="32">
                  <c:v>40787</c:v>
                </c:pt>
                <c:pt idx="33">
                  <c:v>40817</c:v>
                </c:pt>
                <c:pt idx="34">
                  <c:v>40848</c:v>
                </c:pt>
                <c:pt idx="35">
                  <c:v>40878</c:v>
                </c:pt>
                <c:pt idx="36">
                  <c:v>40909</c:v>
                </c:pt>
                <c:pt idx="37">
                  <c:v>40940</c:v>
                </c:pt>
                <c:pt idx="38">
                  <c:v>40969</c:v>
                </c:pt>
                <c:pt idx="39">
                  <c:v>41000</c:v>
                </c:pt>
                <c:pt idx="40">
                  <c:v>41030</c:v>
                </c:pt>
                <c:pt idx="41">
                  <c:v>41061</c:v>
                </c:pt>
                <c:pt idx="42">
                  <c:v>41091</c:v>
                </c:pt>
                <c:pt idx="43">
                  <c:v>41122</c:v>
                </c:pt>
                <c:pt idx="44">
                  <c:v>41153</c:v>
                </c:pt>
                <c:pt idx="45">
                  <c:v>41183</c:v>
                </c:pt>
                <c:pt idx="46">
                  <c:v>41214</c:v>
                </c:pt>
                <c:pt idx="47">
                  <c:v>41244</c:v>
                </c:pt>
                <c:pt idx="48">
                  <c:v>41275</c:v>
                </c:pt>
                <c:pt idx="49">
                  <c:v>41306</c:v>
                </c:pt>
                <c:pt idx="50">
                  <c:v>41334</c:v>
                </c:pt>
                <c:pt idx="51">
                  <c:v>41365</c:v>
                </c:pt>
                <c:pt idx="52">
                  <c:v>41395</c:v>
                </c:pt>
                <c:pt idx="53">
                  <c:v>41426</c:v>
                </c:pt>
                <c:pt idx="54">
                  <c:v>41456</c:v>
                </c:pt>
                <c:pt idx="55">
                  <c:v>41487</c:v>
                </c:pt>
                <c:pt idx="56">
                  <c:v>41518</c:v>
                </c:pt>
                <c:pt idx="57">
                  <c:v>41548</c:v>
                </c:pt>
                <c:pt idx="58">
                  <c:v>41579</c:v>
                </c:pt>
                <c:pt idx="59">
                  <c:v>41609</c:v>
                </c:pt>
                <c:pt idx="60">
                  <c:v>41640</c:v>
                </c:pt>
                <c:pt idx="61">
                  <c:v>41671</c:v>
                </c:pt>
                <c:pt idx="62">
                  <c:v>41699</c:v>
                </c:pt>
                <c:pt idx="63">
                  <c:v>41730</c:v>
                </c:pt>
                <c:pt idx="64">
                  <c:v>41760</c:v>
                </c:pt>
                <c:pt idx="65">
                  <c:v>41791</c:v>
                </c:pt>
                <c:pt idx="66">
                  <c:v>41821</c:v>
                </c:pt>
                <c:pt idx="67">
                  <c:v>41852</c:v>
                </c:pt>
                <c:pt idx="68">
                  <c:v>41883</c:v>
                </c:pt>
                <c:pt idx="69">
                  <c:v>41913</c:v>
                </c:pt>
                <c:pt idx="70">
                  <c:v>41944</c:v>
                </c:pt>
                <c:pt idx="71">
                  <c:v>41974</c:v>
                </c:pt>
                <c:pt idx="72">
                  <c:v>42005</c:v>
                </c:pt>
                <c:pt idx="73">
                  <c:v>42036</c:v>
                </c:pt>
                <c:pt idx="74">
                  <c:v>42064</c:v>
                </c:pt>
                <c:pt idx="75">
                  <c:v>42095</c:v>
                </c:pt>
                <c:pt idx="76">
                  <c:v>42125</c:v>
                </c:pt>
                <c:pt idx="77">
                  <c:v>42156</c:v>
                </c:pt>
                <c:pt idx="78">
                  <c:v>42186</c:v>
                </c:pt>
                <c:pt idx="79">
                  <c:v>42217</c:v>
                </c:pt>
                <c:pt idx="80">
                  <c:v>42248</c:v>
                </c:pt>
                <c:pt idx="81">
                  <c:v>42278</c:v>
                </c:pt>
                <c:pt idx="82">
                  <c:v>42309</c:v>
                </c:pt>
                <c:pt idx="83">
                  <c:v>42339</c:v>
                </c:pt>
                <c:pt idx="84">
                  <c:v>42370</c:v>
                </c:pt>
                <c:pt idx="85">
                  <c:v>42401</c:v>
                </c:pt>
                <c:pt idx="86">
                  <c:v>42430</c:v>
                </c:pt>
                <c:pt idx="87">
                  <c:v>42461</c:v>
                </c:pt>
                <c:pt idx="88">
                  <c:v>42491</c:v>
                </c:pt>
                <c:pt idx="89">
                  <c:v>42522</c:v>
                </c:pt>
                <c:pt idx="90">
                  <c:v>42552</c:v>
                </c:pt>
                <c:pt idx="91">
                  <c:v>42583</c:v>
                </c:pt>
                <c:pt idx="92">
                  <c:v>42614</c:v>
                </c:pt>
                <c:pt idx="93">
                  <c:v>42644</c:v>
                </c:pt>
                <c:pt idx="94">
                  <c:v>42675</c:v>
                </c:pt>
                <c:pt idx="95">
                  <c:v>42705</c:v>
                </c:pt>
                <c:pt idx="96">
                  <c:v>42736</c:v>
                </c:pt>
                <c:pt idx="97">
                  <c:v>42767</c:v>
                </c:pt>
                <c:pt idx="98">
                  <c:v>42795</c:v>
                </c:pt>
                <c:pt idx="99">
                  <c:v>42826</c:v>
                </c:pt>
                <c:pt idx="100">
                  <c:v>42856</c:v>
                </c:pt>
                <c:pt idx="101">
                  <c:v>42887</c:v>
                </c:pt>
                <c:pt idx="102">
                  <c:v>42917</c:v>
                </c:pt>
                <c:pt idx="103">
                  <c:v>42948</c:v>
                </c:pt>
                <c:pt idx="104">
                  <c:v>42979</c:v>
                </c:pt>
                <c:pt idx="105">
                  <c:v>43009</c:v>
                </c:pt>
                <c:pt idx="106">
                  <c:v>43040</c:v>
                </c:pt>
                <c:pt idx="107">
                  <c:v>43070</c:v>
                </c:pt>
                <c:pt idx="108">
                  <c:v>43101</c:v>
                </c:pt>
                <c:pt idx="109">
                  <c:v>43132</c:v>
                </c:pt>
                <c:pt idx="110">
                  <c:v>43160</c:v>
                </c:pt>
                <c:pt idx="111">
                  <c:v>43191</c:v>
                </c:pt>
                <c:pt idx="112">
                  <c:v>43221</c:v>
                </c:pt>
                <c:pt idx="113">
                  <c:v>43252</c:v>
                </c:pt>
                <c:pt idx="114">
                  <c:v>43282</c:v>
                </c:pt>
                <c:pt idx="115">
                  <c:v>43313</c:v>
                </c:pt>
                <c:pt idx="116">
                  <c:v>43344</c:v>
                </c:pt>
                <c:pt idx="117">
                  <c:v>43374</c:v>
                </c:pt>
                <c:pt idx="118">
                  <c:v>43405</c:v>
                </c:pt>
                <c:pt idx="119">
                  <c:v>43435</c:v>
                </c:pt>
                <c:pt idx="120">
                  <c:v>43466</c:v>
                </c:pt>
                <c:pt idx="121">
                  <c:v>43497</c:v>
                </c:pt>
                <c:pt idx="122">
                  <c:v>43525</c:v>
                </c:pt>
                <c:pt idx="123">
                  <c:v>43556</c:v>
                </c:pt>
                <c:pt idx="124">
                  <c:v>43586</c:v>
                </c:pt>
                <c:pt idx="125">
                  <c:v>43617</c:v>
                </c:pt>
                <c:pt idx="126">
                  <c:v>43647</c:v>
                </c:pt>
                <c:pt idx="127">
                  <c:v>43678</c:v>
                </c:pt>
                <c:pt idx="128">
                  <c:v>43709</c:v>
                </c:pt>
                <c:pt idx="129">
                  <c:v>43739</c:v>
                </c:pt>
                <c:pt idx="130">
                  <c:v>43770</c:v>
                </c:pt>
                <c:pt idx="131">
                  <c:v>43800</c:v>
                </c:pt>
                <c:pt idx="132">
                  <c:v>43831</c:v>
                </c:pt>
                <c:pt idx="133">
                  <c:v>43862</c:v>
                </c:pt>
                <c:pt idx="134">
                  <c:v>43891</c:v>
                </c:pt>
                <c:pt idx="135">
                  <c:v>43922</c:v>
                </c:pt>
              </c:numCache>
            </c:numRef>
          </c:cat>
          <c:val>
            <c:numRef>
              <c:f>Sheet1!$C$2:$C$137</c:f>
              <c:numCache>
                <c:formatCode>General</c:formatCode>
                <c:ptCount val="136"/>
                <c:pt idx="0">
                  <c:v>-48.7</c:v>
                </c:pt>
                <c:pt idx="1">
                  <c:v>-45.7</c:v>
                </c:pt>
                <c:pt idx="2">
                  <c:v>-40.9</c:v>
                </c:pt>
                <c:pt idx="3">
                  <c:v>-33.799999999999997</c:v>
                </c:pt>
                <c:pt idx="4">
                  <c:v>-22.3</c:v>
                </c:pt>
                <c:pt idx="5">
                  <c:v>-11.5</c:v>
                </c:pt>
                <c:pt idx="6">
                  <c:v>-4.8</c:v>
                </c:pt>
                <c:pt idx="7">
                  <c:v>9.4</c:v>
                </c:pt>
                <c:pt idx="8">
                  <c:v>12</c:v>
                </c:pt>
                <c:pt idx="9">
                  <c:v>11.3</c:v>
                </c:pt>
                <c:pt idx="10">
                  <c:v>13.4</c:v>
                </c:pt>
                <c:pt idx="11">
                  <c:v>13.6</c:v>
                </c:pt>
                <c:pt idx="12">
                  <c:v>12</c:v>
                </c:pt>
                <c:pt idx="13">
                  <c:v>13.3</c:v>
                </c:pt>
                <c:pt idx="14">
                  <c:v>15.8</c:v>
                </c:pt>
                <c:pt idx="15">
                  <c:v>18.899999999999999</c:v>
                </c:pt>
                <c:pt idx="16">
                  <c:v>22.5</c:v>
                </c:pt>
                <c:pt idx="17">
                  <c:v>21.9</c:v>
                </c:pt>
                <c:pt idx="18">
                  <c:v>24.4</c:v>
                </c:pt>
                <c:pt idx="19">
                  <c:v>24.7</c:v>
                </c:pt>
                <c:pt idx="20">
                  <c:v>22.6</c:v>
                </c:pt>
                <c:pt idx="21">
                  <c:v>25</c:v>
                </c:pt>
                <c:pt idx="22">
                  <c:v>26.2</c:v>
                </c:pt>
                <c:pt idx="23">
                  <c:v>27.5</c:v>
                </c:pt>
                <c:pt idx="24">
                  <c:v>25.7</c:v>
                </c:pt>
                <c:pt idx="25">
                  <c:v>24.5</c:v>
                </c:pt>
                <c:pt idx="26">
                  <c:v>20.6</c:v>
                </c:pt>
                <c:pt idx="27">
                  <c:v>12.7</c:v>
                </c:pt>
                <c:pt idx="28">
                  <c:v>10.3</c:v>
                </c:pt>
                <c:pt idx="29">
                  <c:v>14.3</c:v>
                </c:pt>
                <c:pt idx="30">
                  <c:v>5.5</c:v>
                </c:pt>
                <c:pt idx="31">
                  <c:v>-1</c:v>
                </c:pt>
                <c:pt idx="32">
                  <c:v>-1.8</c:v>
                </c:pt>
                <c:pt idx="33">
                  <c:v>-4.4000000000000004</c:v>
                </c:pt>
                <c:pt idx="34">
                  <c:v>-2.9</c:v>
                </c:pt>
                <c:pt idx="35">
                  <c:v>-9.8000000000000007</c:v>
                </c:pt>
                <c:pt idx="36">
                  <c:v>-3.8</c:v>
                </c:pt>
                <c:pt idx="37">
                  <c:v>-6.1</c:v>
                </c:pt>
                <c:pt idx="38">
                  <c:v>-5.6</c:v>
                </c:pt>
                <c:pt idx="39">
                  <c:v>-7.2</c:v>
                </c:pt>
                <c:pt idx="40">
                  <c:v>-12.8</c:v>
                </c:pt>
                <c:pt idx="41">
                  <c:v>-13.5</c:v>
                </c:pt>
                <c:pt idx="42">
                  <c:v>-22.2</c:v>
                </c:pt>
                <c:pt idx="43">
                  <c:v>-25.7</c:v>
                </c:pt>
                <c:pt idx="44">
                  <c:v>-24.3</c:v>
                </c:pt>
                <c:pt idx="45">
                  <c:v>-19.100000000000001</c:v>
                </c:pt>
                <c:pt idx="46">
                  <c:v>-18.100000000000001</c:v>
                </c:pt>
                <c:pt idx="47">
                  <c:v>-13.4</c:v>
                </c:pt>
                <c:pt idx="48">
                  <c:v>-4.3</c:v>
                </c:pt>
                <c:pt idx="49">
                  <c:v>1.6</c:v>
                </c:pt>
                <c:pt idx="50">
                  <c:v>1.4</c:v>
                </c:pt>
                <c:pt idx="51">
                  <c:v>0.8</c:v>
                </c:pt>
                <c:pt idx="52">
                  <c:v>-6.7</c:v>
                </c:pt>
                <c:pt idx="53">
                  <c:v>1.8</c:v>
                </c:pt>
                <c:pt idx="54">
                  <c:v>3.1</c:v>
                </c:pt>
                <c:pt idx="55">
                  <c:v>9.6</c:v>
                </c:pt>
                <c:pt idx="56">
                  <c:v>13.1</c:v>
                </c:pt>
                <c:pt idx="57">
                  <c:v>15</c:v>
                </c:pt>
                <c:pt idx="58">
                  <c:v>18.8</c:v>
                </c:pt>
                <c:pt idx="59">
                  <c:v>18.100000000000001</c:v>
                </c:pt>
                <c:pt idx="60">
                  <c:v>18.100000000000001</c:v>
                </c:pt>
                <c:pt idx="61">
                  <c:v>20.3</c:v>
                </c:pt>
                <c:pt idx="62">
                  <c:v>14.4</c:v>
                </c:pt>
                <c:pt idx="63">
                  <c:v>13</c:v>
                </c:pt>
                <c:pt idx="64">
                  <c:v>11.5</c:v>
                </c:pt>
                <c:pt idx="65">
                  <c:v>7.9</c:v>
                </c:pt>
                <c:pt idx="66">
                  <c:v>6.4</c:v>
                </c:pt>
                <c:pt idx="67">
                  <c:v>3.9</c:v>
                </c:pt>
                <c:pt idx="68">
                  <c:v>-1.7</c:v>
                </c:pt>
                <c:pt idx="69">
                  <c:v>-6.1</c:v>
                </c:pt>
                <c:pt idx="70">
                  <c:v>-2.5</c:v>
                </c:pt>
                <c:pt idx="71">
                  <c:v>-1.3</c:v>
                </c:pt>
                <c:pt idx="72">
                  <c:v>-0.3</c:v>
                </c:pt>
                <c:pt idx="73">
                  <c:v>5.0999999999999996</c:v>
                </c:pt>
                <c:pt idx="74">
                  <c:v>5.6</c:v>
                </c:pt>
                <c:pt idx="75">
                  <c:v>6</c:v>
                </c:pt>
                <c:pt idx="76">
                  <c:v>3.7</c:v>
                </c:pt>
                <c:pt idx="77">
                  <c:v>3.2</c:v>
                </c:pt>
                <c:pt idx="78">
                  <c:v>6.6</c:v>
                </c:pt>
                <c:pt idx="79">
                  <c:v>4</c:v>
                </c:pt>
                <c:pt idx="80">
                  <c:v>2.4</c:v>
                </c:pt>
                <c:pt idx="81">
                  <c:v>-1.2</c:v>
                </c:pt>
                <c:pt idx="82">
                  <c:v>4.4000000000000004</c:v>
                </c:pt>
                <c:pt idx="83">
                  <c:v>3.4</c:v>
                </c:pt>
                <c:pt idx="84">
                  <c:v>-7.6</c:v>
                </c:pt>
                <c:pt idx="85">
                  <c:v>-10</c:v>
                </c:pt>
                <c:pt idx="86">
                  <c:v>-6.2</c:v>
                </c:pt>
                <c:pt idx="87">
                  <c:v>-3.9</c:v>
                </c:pt>
                <c:pt idx="88">
                  <c:v>-1.1000000000000001</c:v>
                </c:pt>
                <c:pt idx="89">
                  <c:v>-1.5</c:v>
                </c:pt>
                <c:pt idx="90">
                  <c:v>1.9</c:v>
                </c:pt>
                <c:pt idx="91">
                  <c:v>4</c:v>
                </c:pt>
                <c:pt idx="92">
                  <c:v>6.3</c:v>
                </c:pt>
                <c:pt idx="93">
                  <c:v>10.7</c:v>
                </c:pt>
                <c:pt idx="94">
                  <c:v>8.1999999999999993</c:v>
                </c:pt>
                <c:pt idx="95">
                  <c:v>11</c:v>
                </c:pt>
                <c:pt idx="96">
                  <c:v>12.3</c:v>
                </c:pt>
                <c:pt idx="97">
                  <c:v>7</c:v>
                </c:pt>
                <c:pt idx="98">
                  <c:v>6.2</c:v>
                </c:pt>
                <c:pt idx="99">
                  <c:v>5.2</c:v>
                </c:pt>
                <c:pt idx="100">
                  <c:v>7.9</c:v>
                </c:pt>
                <c:pt idx="101">
                  <c:v>12.7</c:v>
                </c:pt>
                <c:pt idx="102">
                  <c:v>12.9</c:v>
                </c:pt>
                <c:pt idx="103">
                  <c:v>11</c:v>
                </c:pt>
                <c:pt idx="104">
                  <c:v>21.2</c:v>
                </c:pt>
                <c:pt idx="105">
                  <c:v>19.899999999999999</c:v>
                </c:pt>
                <c:pt idx="106">
                  <c:v>20.100000000000001</c:v>
                </c:pt>
                <c:pt idx="107">
                  <c:v>18.600000000000001</c:v>
                </c:pt>
                <c:pt idx="108">
                  <c:v>14.7</c:v>
                </c:pt>
                <c:pt idx="109">
                  <c:v>9.4</c:v>
                </c:pt>
                <c:pt idx="110">
                  <c:v>7</c:v>
                </c:pt>
                <c:pt idx="111">
                  <c:v>1.9</c:v>
                </c:pt>
                <c:pt idx="112">
                  <c:v>-0.2</c:v>
                </c:pt>
                <c:pt idx="113">
                  <c:v>1.8</c:v>
                </c:pt>
                <c:pt idx="114">
                  <c:v>1.6</c:v>
                </c:pt>
                <c:pt idx="115">
                  <c:v>4</c:v>
                </c:pt>
                <c:pt idx="116">
                  <c:v>7.1</c:v>
                </c:pt>
                <c:pt idx="117" formatCode="0.0">
                  <c:v>4.4881799999999998</c:v>
                </c:pt>
                <c:pt idx="118" formatCode="0.0">
                  <c:v>2.5046900000000001</c:v>
                </c:pt>
                <c:pt idx="119" formatCode="0.0">
                  <c:v>-1.5644100000000001</c:v>
                </c:pt>
                <c:pt idx="120" formatCode="0.0">
                  <c:v>-11.128590000000001</c:v>
                </c:pt>
                <c:pt idx="121" formatCode="0.0">
                  <c:v>-19.310949999999998</c:v>
                </c:pt>
                <c:pt idx="122" formatCode="0.0">
                  <c:v>-14.488810000000001</c:v>
                </c:pt>
                <c:pt idx="123" formatCode="0.0">
                  <c:v>-14.06589</c:v>
                </c:pt>
                <c:pt idx="124" formatCode="0.0">
                  <c:v>-15.696339999999999</c:v>
                </c:pt>
                <c:pt idx="125" formatCode="0.0">
                  <c:v>-17.01923</c:v>
                </c:pt>
                <c:pt idx="126" formatCode="0.0">
                  <c:v>-22.124970000000001</c:v>
                </c:pt>
                <c:pt idx="127" formatCode="0.0">
                  <c:v>-22.431339999999999</c:v>
                </c:pt>
                <c:pt idx="128" formatCode="0.0">
                  <c:v>-22.47128</c:v>
                </c:pt>
                <c:pt idx="129" formatCode="0.0">
                  <c:v>-23.610779999999998</c:v>
                </c:pt>
                <c:pt idx="130" formatCode="0.0">
                  <c:v>-23.188849999999999</c:v>
                </c:pt>
                <c:pt idx="131" formatCode="0.0">
                  <c:v>-20.054449999999999</c:v>
                </c:pt>
                <c:pt idx="132" formatCode="0.0">
                  <c:v>-10.998530000000001</c:v>
                </c:pt>
                <c:pt idx="133" formatCode="0.0">
                  <c:v>-14.087820000000001</c:v>
                </c:pt>
                <c:pt idx="134" formatCode="0.0">
                  <c:v>-38.263120000000001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6A8-4B30-AFB0-211F653468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5310976"/>
        <c:axId val="205452800"/>
      </c:lineChart>
      <c:dateAx>
        <c:axId val="205310976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11430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452800"/>
        <c:crosses val="autoZero"/>
        <c:auto val="1"/>
        <c:lblOffset val="100"/>
        <c:baseTimeUnit val="months"/>
        <c:majorUnit val="1"/>
        <c:majorTimeUnit val="years"/>
        <c:minorUnit val="12"/>
      </c:dateAx>
      <c:valAx>
        <c:axId val="205452800"/>
        <c:scaling>
          <c:orientation val="minMax"/>
        </c:scaling>
        <c:delete val="0"/>
        <c:axPos val="l"/>
        <c:majorGridlines>
          <c:spPr>
            <a:ln w="6350">
              <a:solidFill>
                <a:schemeClr val="bg1">
                  <a:lumMod val="65000"/>
                </a:schemeClr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000" b="0" dirty="0">
                    <a:latin typeface="+mn-lt"/>
                  </a:rPr>
                  <a:t>Saldo</a:t>
                </a:r>
                <a:r>
                  <a:rPr lang="de-DE" sz="1000" b="0" baseline="0" dirty="0">
                    <a:latin typeface="+mn-lt"/>
                  </a:rPr>
                  <a:t> der positiven und negativen Meldungen</a:t>
                </a:r>
                <a:endParaRPr lang="de-DE" sz="1000" b="0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8250417357531277E-2"/>
              <c:y val="6.0535081990192779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43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310976"/>
        <c:crosses val="autoZero"/>
        <c:crossBetween val="midCat"/>
        <c:majorUnit val="10"/>
        <c:minorUnit val="10"/>
      </c:valAx>
      <c:spPr>
        <a:noFill/>
        <a:ln w="2514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ayout>
        <c:manualLayout>
          <c:xMode val="edge"/>
          <c:yMode val="edge"/>
          <c:x val="0.21914611854538865"/>
          <c:y val="0.92619625023774788"/>
          <c:w val="0.36506559556925627"/>
          <c:h val="6.1243026884101368E-2"/>
        </c:manualLayout>
      </c:layout>
      <c:overlay val="0"/>
      <c:spPr>
        <a:noFill/>
        <a:ln w="12572">
          <a:noFill/>
          <a:prstDash val="solid"/>
        </a:ln>
        <a:effectLst/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de-DE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DF04DA-029B-4821-9DF5-8DA23FE762D5}" type="datetimeFigureOut">
              <a:rPr lang="de-DE" smtClean="0"/>
              <a:t>26.03.2020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40A7D-51B9-4258-97E5-EDA9ACFFE05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523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8299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4997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51047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399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1085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959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32441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34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3836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542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9389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6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6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460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7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7" y="135733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09552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de-DE" sz="1000" dirty="0" err="1">
                <a:solidFill>
                  <a:srgbClr val="000000"/>
                </a:solidFill>
                <a:latin typeface="Arial" pitchFamily="34" charset="0"/>
              </a:rPr>
              <a:t>ArGeZ</a:t>
            </a: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0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 descr="logo_argez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1289"/>
            <a:ext cx="636473" cy="522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49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9242520"/>
              </p:ext>
            </p:extLst>
          </p:nvPr>
        </p:nvGraphicFramePr>
        <p:xfrm>
          <a:off x="251520" y="1113235"/>
          <a:ext cx="8454382" cy="353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48458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 März 2020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  <p:sp>
        <p:nvSpPr>
          <p:cNvPr id="7" name="Text Box 117"/>
          <p:cNvSpPr txBox="1">
            <a:spLocks noChangeArrowheads="1"/>
          </p:cNvSpPr>
          <p:nvPr/>
        </p:nvSpPr>
        <p:spPr bwMode="auto">
          <a:xfrm>
            <a:off x="6796237" y="2220714"/>
            <a:ext cx="2088232" cy="769441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1100" dirty="0">
                <a:solidFill>
                  <a:srgbClr val="000000"/>
                </a:solidFill>
                <a:latin typeface="Arial" charset="0"/>
                <a:cs typeface="Arial" charset="0"/>
              </a:rPr>
              <a:t>Nachdem in den vergangenen Monaten eine Bodenbildung erkennbar war, bricht nun der Geschäftsklimaindex ein.</a:t>
            </a:r>
          </a:p>
        </p:txBody>
      </p:sp>
    </p:spTree>
    <p:extLst>
      <p:ext uri="{BB962C8B-B14F-4D97-AF65-F5344CB8AC3E}">
        <p14:creationId xmlns:p14="http://schemas.microsoft.com/office/powerpoint/2010/main" val="356898035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Bildschirmpräsentation (16:9)</PresentationFormat>
  <Paragraphs>6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Standarddesign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Sophie Steffen</dc:creator>
  <cp:lastModifiedBy>Steffen Sophie</cp:lastModifiedBy>
  <cp:revision>91</cp:revision>
  <dcterms:created xsi:type="dcterms:W3CDTF">2019-02-20T12:14:37Z</dcterms:created>
  <dcterms:modified xsi:type="dcterms:W3CDTF">2020-03-26T09:27:40Z</dcterms:modified>
</cp:coreProperties>
</file>